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57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241ED-CF00-458E-AC61-456070064ECE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9C1D4-36DA-4D1A-8562-69286FFAE2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305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A9C1D4-36DA-4D1A-8562-69286FFAE2D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890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B3213-0DDE-4E7A-AB58-D859C1DFB008}" type="datetime1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0D6B-5FFB-4BDA-9F61-24EEBDEC56A4}" type="datetime1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401BC-2DAF-4E0C-86C3-64654E723A52}" type="datetime1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5C7F-608B-4F8D-8F75-B972795C9321}" type="datetime1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819E-DEFB-4F2C-8A47-52A3BB348258}" type="datetime1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67AC0-8003-43E5-B57B-DABE520543E1}" type="datetime1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B6E51-6803-422D-94FC-741B8823E6DD}" type="datetime1">
              <a:rPr lang="ru-RU" smtClean="0"/>
              <a:t>14.11.2025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A2862-D2CB-44FE-B36C-B07026BC7ABC}" type="datetime1">
              <a:rPr lang="ru-RU" smtClean="0"/>
              <a:t>14.11.2025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A7BD-74A8-43CF-8AAC-F2131A99F92D}" type="datetime1">
              <a:rPr lang="ru-RU" smtClean="0"/>
              <a:t>14.11.2025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E7493-EF02-4913-86B9-136F0D2D63C8}" type="datetime1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E38A-AFFF-4C6C-9560-E6E601F7CE3F}" type="datetime1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78FF3-6335-40CE-8C41-067104F1A35A}" type="datetime1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4562" y="500565"/>
            <a:ext cx="5786478" cy="1714512"/>
          </a:xfrm>
        </p:spPr>
        <p:txBody>
          <a:bodyPr>
            <a:normAutofit fontScale="90000"/>
          </a:bodyPr>
          <a:lstStyle/>
          <a:p>
            <a:r>
              <a:rPr lang="kk-KZ" sz="2700" b="1" dirty="0">
                <a:latin typeface="Arial" pitchFamily="34" charset="0"/>
                <a:cs typeface="Arial" pitchFamily="34" charset="0"/>
              </a:rPr>
              <a:t>ӘЛ-ФАРАБИ АТЫНДАҒЫ ҚАЗАҚ ҰЛТТЫҚ УНИВЕРСИТЕТІ</a:t>
            </a:r>
            <a:r>
              <a:rPr lang="kk-KZ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kk-KZ" sz="2000" b="1" dirty="0">
                <a:latin typeface="Arial" pitchFamily="34" charset="0"/>
                <a:cs typeface="Arial" pitchFamily="34" charset="0"/>
              </a:rPr>
            </a:br>
            <a:r>
              <a:rPr lang="kk-KZ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kk-KZ" sz="2000" b="1" dirty="0">
                <a:latin typeface="Arial" pitchFamily="34" charset="0"/>
                <a:cs typeface="Arial" pitchFamily="34" charset="0"/>
              </a:rPr>
            </a:br>
            <a:r>
              <a:rPr lang="kk-KZ" sz="2000" b="1" dirty="0">
                <a:latin typeface="Arial" pitchFamily="34" charset="0"/>
                <a:cs typeface="Arial" pitchFamily="34" charset="0"/>
              </a:rPr>
              <a:t>ФИЗИКА-ТЕХНИКАЛЫҚ ФАКУЛЬТЕТІ</a:t>
            </a:r>
            <a:br>
              <a:rPr lang="kk-KZ" sz="2000" b="1" dirty="0">
                <a:latin typeface="Arial" pitchFamily="34" charset="0"/>
                <a:cs typeface="Arial" pitchFamily="34" charset="0"/>
              </a:rPr>
            </a:br>
            <a:r>
              <a:rPr lang="kk-KZ" sz="2000" b="1" dirty="0">
                <a:latin typeface="Arial" pitchFamily="34" charset="0"/>
                <a:cs typeface="Arial" pitchFamily="34" charset="0"/>
              </a:rPr>
              <a:t>ЖЫЛУ ФИЗИКАСЫ ЖӘНЕ ТЕХНИКАЛЫҚ ФИЗИКА КАФЕДРАСЫ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5373" y="2564904"/>
            <a:ext cx="7704856" cy="2869910"/>
          </a:xfrm>
        </p:spPr>
        <p:txBody>
          <a:bodyPr>
            <a:normAutofit/>
          </a:bodyPr>
          <a:lstStyle/>
          <a:p>
            <a:pPr algn="just"/>
            <a:r>
              <a:rPr lang="kk-KZ" sz="2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Материялық нүктенің динамикасы </a:t>
            </a:r>
            <a:endParaRPr lang="en-U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дәріс. Материялық нүкте динамикасының заңдары. Ньютонның бірінші заңы.  Күштерді топтастыру 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дәріс. Ньютонның екінші заңы 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 дәріс. Масса түсінігі. Инертті және гравитациялық массалар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3.4. дәріс. Ньютонның үшінші заңы. Материялық нүкте үшін моменттер теңдеуі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1142976" cy="1169181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AA00186-77EF-47F6-A8A3-6B99D7BB1FAD}"/>
              </a:ext>
            </a:extLst>
          </p:cNvPr>
          <p:cNvSpPr txBox="1"/>
          <p:nvPr/>
        </p:nvSpPr>
        <p:spPr>
          <a:xfrm>
            <a:off x="5580112" y="5517232"/>
            <a:ext cx="4071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latin typeface="Arial" pitchFamily="34" charset="0"/>
                <a:cs typeface="Arial" pitchFamily="34" charset="0"/>
              </a:rPr>
              <a:t>Дәріскер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: Исатаев М.С. </a:t>
            </a:r>
            <a:r>
              <a:rPr lang="kk-KZ" sz="2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FF38AB2-4874-4D64-BEEB-297AC3C78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Ньютонның бірінші</a:t>
            </a:r>
            <a:r>
              <a:rPr lang="en-US" sz="2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заңы</a:t>
            </a:r>
            <a:endParaRPr lang="ru-RU" sz="2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99D33A2-E2E8-44EA-8404-95D26861E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387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kk-KZ" sz="1800" i="1" dirty="0">
                <a:latin typeface="Arial" panose="020B0604020202020204" pitchFamily="34" charset="0"/>
                <a:cs typeface="Arial" panose="020B0604020202020204" pitchFamily="34" charset="0"/>
              </a:rPr>
              <a:t>Ньютонның бірінші заңы</a:t>
            </a: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: кез келген дене, оған басқа денелер әсер етпесе, өзінің тыныштық қалпын немесе бірқалыпты түзусызықты қозғалысын сақтайды.</a:t>
            </a:r>
          </a:p>
          <a:p>
            <a:pPr marL="0" indent="0" algn="just">
              <a:buNone/>
            </a:pP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Дене жылдамдығының тұрақты сақталу құбылысын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дербес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жағдайда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жылдамдық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нольге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тең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) </a:t>
            </a: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инерция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атайды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Сондықтан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Ньютонның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бірінші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заңын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инерция </a:t>
            </a:r>
            <a:r>
              <a:rPr lang="ru-RU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заңы</a:t>
            </a: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ал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заң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орындалатын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санақ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жүйелерін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инерциялық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атайды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Исаак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Ньютонның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бірінші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заңының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екінші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тұжырымдамасы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денені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бірқалыпты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түзусызықты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қозғалыстан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тыныштық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күйінен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шығару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оған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денелер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әрекет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етулері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керек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4345B64-6BFD-4113-A0B8-DD7D5B2E5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1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B2144CA8-8C40-4AB6-A374-1EEFEF61E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Күштерді топтастыру</a:t>
            </a:r>
            <a:endParaRPr lang="ru-RU" sz="2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Объект 17">
            <a:extLst>
              <a:ext uri="{FF2B5EF4-FFF2-40B4-BE49-F238E27FC236}">
                <a16:creationId xmlns:a16="http://schemas.microsoft.com/office/drawing/2014/main" xmlns="" id="{D162F905-48A6-41BF-AF55-6CCBE287B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5506"/>
            <a:ext cx="8229600" cy="5247830"/>
          </a:xfrm>
        </p:spPr>
        <p:txBody>
          <a:bodyPr>
            <a:normAutofit/>
          </a:bodyPr>
          <a:lstStyle/>
          <a:p>
            <a:pPr algn="just"/>
            <a:r>
              <a:rPr lang="kk-KZ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Күш</a:t>
            </a: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 – екі дене әрекеттескенде үдеу пайда болуын сипаттайтын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физикалық шама.</a:t>
            </a:r>
          </a:p>
          <a:p>
            <a:pPr marL="0" indent="0" algn="just">
              <a:buNone/>
            </a:pP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Суперпозиция принципі бойынша теңәрекетті, немесе қорытқы, күш құраушы күштердің векторлық (геометриялық) қосындысымен анықталады:</a:t>
            </a:r>
          </a:p>
          <a:p>
            <a:pPr marL="0" indent="0" algn="r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(3.1.1)</a:t>
            </a: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Күшті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өлшеуге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аспап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динамометр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аталады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 Күштің</a:t>
            </a:r>
          </a:p>
          <a:p>
            <a:pPr marL="0" indent="0" algn="just">
              <a:buNone/>
            </a:pP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өлшем бірлігі: Ньютон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(Н, 1Н=          )</a:t>
            </a:r>
            <a:endParaRPr lang="kk-K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Күшті өзара әрекет қарқындылығының сандық мөлшері деп түсінсек, өзара әрекеттің осы заманда белгілі тек төрт түрін ғана ажырата аламыз:</a:t>
            </a:r>
          </a:p>
          <a:p>
            <a:pPr marL="0" indent="0" algn="just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            1)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гравитациялық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            2)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электрмагниттік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күшті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ядролық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kk-K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әлсіз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endParaRPr lang="kk-KZ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11" name="Номер слайда 10">
            <a:extLst>
              <a:ext uri="{FF2B5EF4-FFF2-40B4-BE49-F238E27FC236}">
                <a16:creationId xmlns:a16="http://schemas.microsoft.com/office/drawing/2014/main" xmlns="" id="{3E44A3CC-2BCD-4E81-9841-021CE3CDC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1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FE574BA8-0A6B-4F4B-AA61-2B9CE3F35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624" y="344535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xmlns="" id="{C5705D66-A62E-4088-9443-FC0F71C370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770706"/>
              </p:ext>
            </p:extLst>
          </p:nvPr>
        </p:nvGraphicFramePr>
        <p:xfrm>
          <a:off x="1741488" y="2474913"/>
          <a:ext cx="23844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8" name="Equation" r:id="rId4" imgW="2387520" imgH="609480" progId="Equation.DSMT4">
                  <p:embed/>
                </p:oleObj>
              </mc:Choice>
              <mc:Fallback>
                <p:oleObj name="Equation" r:id="rId4" imgW="2387520" imgH="609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488" y="2474913"/>
                        <a:ext cx="238442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FBA1D9BD-EEED-477A-88AE-BDE042955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0512" y="356869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xmlns="" id="{1C41820A-AF5E-4E16-9BD5-DE9E97D017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929251"/>
              </p:ext>
            </p:extLst>
          </p:nvPr>
        </p:nvGraphicFramePr>
        <p:xfrm>
          <a:off x="4692503" y="2641357"/>
          <a:ext cx="9429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9" name="Equation" r:id="rId6" imgW="939800" imgH="279400" progId="Equation.DSMT4">
                  <p:embed/>
                </p:oleObj>
              </mc:Choice>
              <mc:Fallback>
                <p:oleObj name="Equation" r:id="rId6" imgW="939800" imgH="279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2503" y="2641357"/>
                        <a:ext cx="94297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xmlns="" id="{2464F3C7-82AC-46C2-8F33-1B42B5EF4D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2863597"/>
              </p:ext>
            </p:extLst>
          </p:nvPr>
        </p:nvGraphicFramePr>
        <p:xfrm>
          <a:off x="3821112" y="3743957"/>
          <a:ext cx="558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0" name="Equation" r:id="rId8" imgW="558720" imgH="444240" progId="Equation.DSMT4">
                  <p:embed/>
                </p:oleObj>
              </mc:Choice>
              <mc:Fallback>
                <p:oleObj name="Equation" r:id="rId8" imgW="55872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821112" y="3743957"/>
                        <a:ext cx="5588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857232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kk-KZ" sz="27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Дәрісте қолданылған материалдар</a:t>
            </a:r>
            <a:r>
              <a:rPr lang="ru-RU" sz="27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</a:br>
            <a:endParaRPr lang="ru-RU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>
                <a:latin typeface="Arial" pitchFamily="34" charset="0"/>
                <a:cs typeface="Arial" pitchFamily="34" charset="0"/>
              </a:rPr>
              <a:t>1. </a:t>
            </a:r>
            <a:r>
              <a:rPr lang="uk-UA" sz="1800" dirty="0" err="1">
                <a:latin typeface="Arial" pitchFamily="34" charset="0"/>
                <a:cs typeface="Arial" pitchFamily="34" charset="0"/>
              </a:rPr>
              <a:t>Ақылбаев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 Ж.С., Гладков В.Е., </a:t>
            </a:r>
            <a:r>
              <a:rPr lang="uk-UA" sz="1800" dirty="0" err="1">
                <a:latin typeface="Arial" pitchFamily="34" charset="0"/>
                <a:cs typeface="Arial" pitchFamily="34" charset="0"/>
              </a:rPr>
              <a:t>Ильина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 Л.Ф., Т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ұ</a:t>
            </a:r>
            <a:r>
              <a:rPr lang="uk-UA" sz="1800" dirty="0" err="1">
                <a:latin typeface="Arial" pitchFamily="34" charset="0"/>
                <a:cs typeface="Arial" pitchFamily="34" charset="0"/>
              </a:rPr>
              <a:t>рмұхамбетов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 А.Ж. </a:t>
            </a:r>
            <a:r>
              <a:rPr lang="uk-UA" sz="1800" dirty="0" err="1">
                <a:latin typeface="Arial" pitchFamily="34" charset="0"/>
                <a:cs typeface="Arial" pitchFamily="34" charset="0"/>
              </a:rPr>
              <a:t>Механика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. – Астана: </a:t>
            </a:r>
            <a:r>
              <a:rPr lang="uk-UA" sz="1800" dirty="0" err="1">
                <a:latin typeface="Arial" pitchFamily="34" charset="0"/>
                <a:cs typeface="Arial" pitchFamily="34" charset="0"/>
              </a:rPr>
              <a:t>Фолиант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1800" dirty="0" err="1">
                <a:latin typeface="Arial" pitchFamily="34" charset="0"/>
                <a:cs typeface="Arial" pitchFamily="34" charset="0"/>
              </a:rPr>
              <a:t>баспасы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, 20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11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. -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 3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6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0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 б.</a:t>
            </a:r>
            <a:endParaRPr lang="ru-RU" sz="18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2. Иродов И.Е. Механика. Основные законы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. 12- е изд.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- М.: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 БИНОМ.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Лаборатория Знаний, 20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14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. –3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09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с.</a:t>
            </a:r>
          </a:p>
          <a:p>
            <a:pPr marL="0" indent="0" algn="just">
              <a:buNone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3. Матвеев А.Н. Механика и теория относительности.-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СПб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.: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Лань, 2009.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-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432 с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4. Савельев И.В. </a:t>
            </a:r>
            <a:r>
              <a:rPr lang="ru-RU" sz="1800" dirty="0" err="1">
                <a:latin typeface="Arial" pitchFamily="34" charset="0"/>
                <a:cs typeface="Arial" pitchFamily="34" charset="0"/>
              </a:rPr>
              <a:t>Жалпы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физика курсы. 1т. Механика. </a:t>
            </a:r>
            <a:r>
              <a:rPr lang="ru-RU" sz="1800" dirty="0" err="1">
                <a:latin typeface="Arial" pitchFamily="34" charset="0"/>
                <a:cs typeface="Arial" pitchFamily="34" charset="0"/>
              </a:rPr>
              <a:t>Молекулалық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физика.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-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Алматы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: Мектеп,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 2004. - 508 </a:t>
            </a:r>
            <a:r>
              <a:rPr lang="kk-KZ" sz="1800" dirty="0">
                <a:latin typeface="Arial" pitchFamily="34" charset="0"/>
                <a:cs typeface="Arial" pitchFamily="34" charset="0"/>
              </a:rPr>
              <a:t>б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r>
              <a:rPr lang="kk-KZ" sz="1800" dirty="0">
                <a:latin typeface="Arial" pitchFamily="34" charset="0"/>
                <a:cs typeface="Arial" pitchFamily="34" charset="0"/>
              </a:rPr>
              <a:t>5. Спабекова Р.С. Механика. - Қарағанды: Medet Group ЖШС, 2017. –156 б.</a:t>
            </a:r>
            <a:endParaRPr lang="ru-RU" sz="1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AB88C3D8-CF3F-4526-BF2F-2D3721226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1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382</Words>
  <Application>Microsoft Office PowerPoint</Application>
  <PresentationFormat>Экран (4:3)</PresentationFormat>
  <Paragraphs>37</Paragraphs>
  <Slides>4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Тема Office</vt:lpstr>
      <vt:lpstr>Equation</vt:lpstr>
      <vt:lpstr>ӘЛ-ФАРАБИ АТЫНДАҒЫ ҚАЗАҚ ҰЛТТЫҚ УНИВЕРСИТЕТІ  ФИЗИКА-ТЕХНИКАЛЫҚ ФАКУЛЬТЕТІ ЖЫЛУ ФИЗИКАСЫ ЖӘНЕ ТЕХНИКАЛЫҚ ФИЗИКА КАФЕДРАСЫ</vt:lpstr>
      <vt:lpstr>Ньютонның бірінші заңы</vt:lpstr>
      <vt:lpstr>Күштерді топтастыру</vt:lpstr>
      <vt:lpstr>Дәрісте қолданылған материалдар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ӘЛ-ФАРАБИ АТЫНДАҒЫ ҚАЗАҚ ҰЛТТЫҚ УНИВЕРСИТЕТІ  ФИЗИКА-ТЕХНИКАЛЫҚ ФАКУЛЬТЕТІ ЖЫЛУ ФИЗИКАСЫ ЖӘНЕ ТЕХНИКАЛЫҚ ФИЗИКА КАФЕДРАСЫ</dc:title>
  <dc:creator>Korkem</dc:creator>
  <cp:lastModifiedBy>MUKHTAR</cp:lastModifiedBy>
  <cp:revision>28</cp:revision>
  <dcterms:created xsi:type="dcterms:W3CDTF">2020-07-23T06:48:55Z</dcterms:created>
  <dcterms:modified xsi:type="dcterms:W3CDTF">2025-11-14T09:07:39Z</dcterms:modified>
</cp:coreProperties>
</file>